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E6E6E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291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531"/>
            <a:ext cx="7772400" cy="148461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59216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213472"/>
            <a:ext cx="2057400" cy="365125"/>
          </a:xfrm>
        </p:spPr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13472"/>
            <a:ext cx="30861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213472"/>
            <a:ext cx="2057400" cy="365125"/>
          </a:xfrm>
        </p:spPr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22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0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48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5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300288"/>
            <a:ext cx="7886700" cy="22621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900020"/>
            <a:ext cx="7886700" cy="118963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22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9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15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2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4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  <p:pic>
        <p:nvPicPr>
          <p:cNvPr id="5" name="Image 4" descr="D:\congres\CEM2023\Visuels comm\LogoCEM2023Couleur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114299"/>
            <a:ext cx="51435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704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14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57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49800-6BB1-4E28-A0BE-C496F1B17C38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0" y="6588807"/>
            <a:ext cx="9144000" cy="269193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21</a:t>
            </a:r>
            <a:r>
              <a:rPr lang="fr-FR" sz="1100" baseline="30000" dirty="0" smtClean="0">
                <a:solidFill>
                  <a:schemeClr val="tx1"/>
                </a:solidFill>
              </a:rPr>
              <a:t>ème</a:t>
            </a:r>
            <a:r>
              <a:rPr lang="fr-FR" sz="1100" dirty="0" smtClean="0">
                <a:solidFill>
                  <a:schemeClr val="tx1"/>
                </a:solidFill>
              </a:rPr>
              <a:t> Colloque</a:t>
            </a:r>
            <a:r>
              <a:rPr lang="fr-FR" sz="1100" baseline="0" dirty="0" smtClean="0">
                <a:solidFill>
                  <a:schemeClr val="tx1"/>
                </a:solidFill>
              </a:rPr>
              <a:t> International &amp; Exposition sur la Compatibilité Électromagnétique 			13 au 15 juin 2023 |ENSEEIHT | Toulouse</a:t>
            </a:r>
            <a:endParaRPr lang="fr-FR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2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523238-DA9C-6A46-95E0-51229C6F6DA6}"/>
              </a:ext>
            </a:extLst>
          </p:cNvPr>
          <p:cNvSpPr/>
          <p:nvPr/>
        </p:nvSpPr>
        <p:spPr>
          <a:xfrm>
            <a:off x="0" y="2277839"/>
            <a:ext cx="9144001" cy="830997"/>
          </a:xfrm>
          <a:prstGeom prst="rect">
            <a:avLst/>
          </a:prstGeom>
        </p:spPr>
        <p:txBody>
          <a:bodyPr wrap="square" lIns="540000" rIns="54000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Titre de 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communication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504FED-3E17-594E-809D-FCD11DD5079E}"/>
              </a:ext>
            </a:extLst>
          </p:cNvPr>
          <p:cNvSpPr/>
          <p:nvPr/>
        </p:nvSpPr>
        <p:spPr>
          <a:xfrm>
            <a:off x="0" y="4142373"/>
            <a:ext cx="9144001" cy="923330"/>
          </a:xfrm>
          <a:prstGeom prst="rect">
            <a:avLst/>
          </a:prstGeom>
        </p:spPr>
        <p:txBody>
          <a:bodyPr wrap="square" lIns="540000" rIns="540000">
            <a:spAutoFit/>
          </a:bodyPr>
          <a:lstStyle/>
          <a:p>
            <a:pPr algn="ctr"/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Affiliation 1 </a:t>
            </a:r>
          </a:p>
          <a:p>
            <a:pPr algn="ctr"/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Affiliation 2</a:t>
            </a:r>
          </a:p>
          <a:p>
            <a:pPr algn="ctr"/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Affiliation 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C057E3-6F58-6A49-84FC-A43D05BE46D0}"/>
              </a:ext>
            </a:extLst>
          </p:cNvPr>
          <p:cNvSpPr/>
          <p:nvPr/>
        </p:nvSpPr>
        <p:spPr>
          <a:xfrm>
            <a:off x="1" y="3369243"/>
            <a:ext cx="9144000" cy="400110"/>
          </a:xfrm>
          <a:prstGeom prst="rect">
            <a:avLst/>
          </a:prstGeom>
        </p:spPr>
        <p:txBody>
          <a:bodyPr wrap="square" lIns="540000" rIns="54000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P. Nom</a:t>
            </a:r>
            <a:r>
              <a:rPr lang="fr-F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 P. Nom</a:t>
            </a:r>
            <a:r>
              <a:rPr lang="fr-F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P. Nom</a:t>
            </a:r>
            <a:r>
              <a:rPr lang="fr-F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59A0E9-E08B-A04D-B196-DE69AE6BA397}"/>
              </a:ext>
            </a:extLst>
          </p:cNvPr>
          <p:cNvSpPr/>
          <p:nvPr/>
        </p:nvSpPr>
        <p:spPr>
          <a:xfrm>
            <a:off x="491159" y="5255803"/>
            <a:ext cx="1678532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ACB817-B54C-5647-A355-7220182263E8}"/>
              </a:ext>
            </a:extLst>
          </p:cNvPr>
          <p:cNvSpPr/>
          <p:nvPr/>
        </p:nvSpPr>
        <p:spPr>
          <a:xfrm>
            <a:off x="2644360" y="5255803"/>
            <a:ext cx="1678532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 2 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4B0EBA-BA71-634D-9C23-F354C331F528}"/>
              </a:ext>
            </a:extLst>
          </p:cNvPr>
          <p:cNvSpPr/>
          <p:nvPr/>
        </p:nvSpPr>
        <p:spPr>
          <a:xfrm>
            <a:off x="6950763" y="5255803"/>
            <a:ext cx="1678532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 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675BCA-F805-7F40-8E74-FB81C6AC7500}"/>
              </a:ext>
            </a:extLst>
          </p:cNvPr>
          <p:cNvSpPr/>
          <p:nvPr/>
        </p:nvSpPr>
        <p:spPr>
          <a:xfrm>
            <a:off x="4797561" y="5255803"/>
            <a:ext cx="1678532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 …</a:t>
            </a:r>
          </a:p>
        </p:txBody>
      </p:sp>
    </p:spTree>
    <p:extLst>
      <p:ext uri="{BB962C8B-B14F-4D97-AF65-F5344CB8AC3E}">
        <p14:creationId xmlns:p14="http://schemas.microsoft.com/office/powerpoint/2010/main" val="6069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5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</dc:creator>
  <cp:lastModifiedBy>JULLIEN Charles</cp:lastModifiedBy>
  <cp:revision>6</cp:revision>
  <dcterms:created xsi:type="dcterms:W3CDTF">2019-02-22T09:26:50Z</dcterms:created>
  <dcterms:modified xsi:type="dcterms:W3CDTF">2023-05-05T07:48:35Z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f666666-579e-4c80-8bd7-42ec62fad65d_Enabled">
    <vt:lpwstr>true</vt:lpwstr>
  </property>
  <property fmtid="{D5CDD505-2E9C-101B-9397-08002B2CF9AE}" pid="3" name="MSIP_Label_bf666666-579e-4c80-8bd7-42ec62fad65d_SetDate">
    <vt:lpwstr>2023-05-05T07:40:11Z</vt:lpwstr>
  </property>
  <property fmtid="{D5CDD505-2E9C-101B-9397-08002B2CF9AE}" pid="4" name="MSIP_Label_bf666666-579e-4c80-8bd7-42ec62fad65d_Method">
    <vt:lpwstr>Privileged</vt:lpwstr>
  </property>
  <property fmtid="{D5CDD505-2E9C-101B-9397-08002B2CF9AE}" pid="5" name="MSIP_Label_bf666666-579e-4c80-8bd7-42ec62fad65d_Name">
    <vt:lpwstr>C1 - public</vt:lpwstr>
  </property>
  <property fmtid="{D5CDD505-2E9C-101B-9397-08002B2CF9AE}" pid="6" name="MSIP_Label_bf666666-579e-4c80-8bd7-42ec62fad65d_SiteId">
    <vt:lpwstr>d52b49b7-0c8f-4d89-8c4f-f20517306e08</vt:lpwstr>
  </property>
  <property fmtid="{D5CDD505-2E9C-101B-9397-08002B2CF9AE}" pid="7" name="MSIP_Label_bf666666-579e-4c80-8bd7-42ec62fad65d_ActionId">
    <vt:lpwstr>de70ec8b-2765-4094-86af-3ed83fdbc6b7</vt:lpwstr>
  </property>
  <property fmtid="{D5CDD505-2E9C-101B-9397-08002B2CF9AE}" pid="8" name="MSIP_Label_bf666666-579e-4c80-8bd7-42ec62fad65d_ContentBits">
    <vt:lpwstr>0</vt:lpwstr>
  </property>
</Properties>
</file>