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30240288" cy="42840275"/>
  <p:notesSz cx="6858000" cy="9144000"/>
  <p:defaultTextStyle>
    <a:defPPr>
      <a:defRPr lang="fr-FR"/>
    </a:defPPr>
    <a:lvl1pPr marL="0" algn="l" defTabSz="3507821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1pPr>
    <a:lvl2pPr marL="1753911" algn="l" defTabSz="3507821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2pPr>
    <a:lvl3pPr marL="3507821" algn="l" defTabSz="3507821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3pPr>
    <a:lvl4pPr marL="5261732" algn="l" defTabSz="3507821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4pPr>
    <a:lvl5pPr marL="7015643" algn="l" defTabSz="3507821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5pPr>
    <a:lvl6pPr marL="8769553" algn="l" defTabSz="3507821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6pPr>
    <a:lvl7pPr marL="10523464" algn="l" defTabSz="3507821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7pPr>
    <a:lvl8pPr marL="12277374" algn="l" defTabSz="3507821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8pPr>
    <a:lvl9pPr marL="14031285" algn="l" defTabSz="3507821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  <a:srgbClr val="FFCCFF"/>
    <a:srgbClr val="F8D7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82"/>
  </p:normalViewPr>
  <p:slideViewPr>
    <p:cSldViewPr snapToGrid="0" snapToObjects="1">
      <p:cViewPr>
        <p:scale>
          <a:sx n="25" d="100"/>
          <a:sy n="25" d="100"/>
        </p:scale>
        <p:origin x="797" y="-388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8022" y="7011132"/>
            <a:ext cx="25704245" cy="14914762"/>
          </a:xfrm>
        </p:spPr>
        <p:txBody>
          <a:bodyPr anchor="b"/>
          <a:lstStyle>
            <a:lvl1pPr algn="ctr">
              <a:defRPr sz="19843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0036" y="22501064"/>
            <a:ext cx="22680216" cy="10343147"/>
          </a:xfrm>
        </p:spPr>
        <p:txBody>
          <a:bodyPr/>
          <a:lstStyle>
            <a:lvl1pPr marL="0" indent="0" algn="ctr">
              <a:buNone/>
              <a:defRPr sz="7937"/>
            </a:lvl1pPr>
            <a:lvl2pPr marL="1512006" indent="0" algn="ctr">
              <a:buNone/>
              <a:defRPr sz="6614"/>
            </a:lvl2pPr>
            <a:lvl3pPr marL="3024012" indent="0" algn="ctr">
              <a:buNone/>
              <a:defRPr sz="5953"/>
            </a:lvl3pPr>
            <a:lvl4pPr marL="4536018" indent="0" algn="ctr">
              <a:buNone/>
              <a:defRPr sz="5291"/>
            </a:lvl4pPr>
            <a:lvl5pPr marL="6048024" indent="0" algn="ctr">
              <a:buNone/>
              <a:defRPr sz="5291"/>
            </a:lvl5pPr>
            <a:lvl6pPr marL="7560031" indent="0" algn="ctr">
              <a:buNone/>
              <a:defRPr sz="5291"/>
            </a:lvl6pPr>
            <a:lvl7pPr marL="9072037" indent="0" algn="ctr">
              <a:buNone/>
              <a:defRPr sz="5291"/>
            </a:lvl7pPr>
            <a:lvl8pPr marL="10584043" indent="0" algn="ctr">
              <a:buNone/>
              <a:defRPr sz="5291"/>
            </a:lvl8pPr>
            <a:lvl9pPr marL="12096049" indent="0" algn="ctr">
              <a:buNone/>
              <a:defRPr sz="5291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6E18C-415C-344F-85E2-A2A158938A76}" type="datetimeFigureOut">
              <a:rPr lang="fr-FR" smtClean="0"/>
              <a:t>05/05/2023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9100C-E187-924C-A544-5C0CAAD7A1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8860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6E18C-415C-344F-85E2-A2A158938A76}" type="datetimeFigureOut">
              <a:rPr lang="fr-FR" smtClean="0"/>
              <a:t>05/05/2023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9100C-E187-924C-A544-5C0CAAD7A1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6615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40708" y="2280848"/>
            <a:ext cx="6520562" cy="36305153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79021" y="2280848"/>
            <a:ext cx="19183683" cy="36305153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6E18C-415C-344F-85E2-A2A158938A76}" type="datetimeFigureOut">
              <a:rPr lang="fr-FR" smtClean="0"/>
              <a:t>05/05/2023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9100C-E187-924C-A544-5C0CAAD7A1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1254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6E18C-415C-344F-85E2-A2A158938A76}" type="datetimeFigureOut">
              <a:rPr lang="fr-FR" smtClean="0"/>
              <a:t>05/05/2023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9100C-E187-924C-A544-5C0CAAD7A1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9826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3272" y="10680331"/>
            <a:ext cx="26082248" cy="17820361"/>
          </a:xfrm>
        </p:spPr>
        <p:txBody>
          <a:bodyPr anchor="b"/>
          <a:lstStyle>
            <a:lvl1pPr>
              <a:defRPr sz="19843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3272" y="28669280"/>
            <a:ext cx="26082248" cy="9371307"/>
          </a:xfrm>
        </p:spPr>
        <p:txBody>
          <a:bodyPr/>
          <a:lstStyle>
            <a:lvl1pPr marL="0" indent="0">
              <a:buNone/>
              <a:defRPr sz="7937">
                <a:solidFill>
                  <a:schemeClr val="tx1"/>
                </a:solidFill>
              </a:defRPr>
            </a:lvl1pPr>
            <a:lvl2pPr marL="1512006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2pPr>
            <a:lvl3pPr marL="3024012" indent="0">
              <a:buNone/>
              <a:defRPr sz="5953">
                <a:solidFill>
                  <a:schemeClr val="tx1">
                    <a:tint val="75000"/>
                  </a:schemeClr>
                </a:solidFill>
              </a:defRPr>
            </a:lvl3pPr>
            <a:lvl4pPr marL="4536018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4pPr>
            <a:lvl5pPr marL="6048024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5pPr>
            <a:lvl6pPr marL="7560031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6pPr>
            <a:lvl7pPr marL="9072037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7pPr>
            <a:lvl8pPr marL="10584043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8pPr>
            <a:lvl9pPr marL="12096049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6E18C-415C-344F-85E2-A2A158938A76}" type="datetimeFigureOut">
              <a:rPr lang="fr-FR" smtClean="0"/>
              <a:t>05/05/2023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9100C-E187-924C-A544-5C0CAAD7A1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3546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79020" y="11404240"/>
            <a:ext cx="12852122" cy="2718176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09146" y="11404240"/>
            <a:ext cx="12852122" cy="2718176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6E18C-415C-344F-85E2-A2A158938A76}" type="datetimeFigureOut">
              <a:rPr lang="fr-FR" smtClean="0"/>
              <a:t>05/05/2023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9100C-E187-924C-A544-5C0CAAD7A1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302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2280857"/>
            <a:ext cx="26082248" cy="828047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2962" y="10501820"/>
            <a:ext cx="12793057" cy="5146780"/>
          </a:xfrm>
        </p:spPr>
        <p:txBody>
          <a:bodyPr anchor="b"/>
          <a:lstStyle>
            <a:lvl1pPr marL="0" indent="0">
              <a:buNone/>
              <a:defRPr sz="7937" b="1"/>
            </a:lvl1pPr>
            <a:lvl2pPr marL="1512006" indent="0">
              <a:buNone/>
              <a:defRPr sz="6614" b="1"/>
            </a:lvl2pPr>
            <a:lvl3pPr marL="3024012" indent="0">
              <a:buNone/>
              <a:defRPr sz="5953" b="1"/>
            </a:lvl3pPr>
            <a:lvl4pPr marL="4536018" indent="0">
              <a:buNone/>
              <a:defRPr sz="5291" b="1"/>
            </a:lvl4pPr>
            <a:lvl5pPr marL="6048024" indent="0">
              <a:buNone/>
              <a:defRPr sz="5291" b="1"/>
            </a:lvl5pPr>
            <a:lvl6pPr marL="7560031" indent="0">
              <a:buNone/>
              <a:defRPr sz="5291" b="1"/>
            </a:lvl6pPr>
            <a:lvl7pPr marL="9072037" indent="0">
              <a:buNone/>
              <a:defRPr sz="5291" b="1"/>
            </a:lvl7pPr>
            <a:lvl8pPr marL="10584043" indent="0">
              <a:buNone/>
              <a:defRPr sz="5291" b="1"/>
            </a:lvl8pPr>
            <a:lvl9pPr marL="12096049" indent="0">
              <a:buNone/>
              <a:defRPr sz="5291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2962" y="15648601"/>
            <a:ext cx="12793057" cy="2301673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09148" y="10501820"/>
            <a:ext cx="12856061" cy="5146780"/>
          </a:xfrm>
        </p:spPr>
        <p:txBody>
          <a:bodyPr anchor="b"/>
          <a:lstStyle>
            <a:lvl1pPr marL="0" indent="0">
              <a:buNone/>
              <a:defRPr sz="7937" b="1"/>
            </a:lvl1pPr>
            <a:lvl2pPr marL="1512006" indent="0">
              <a:buNone/>
              <a:defRPr sz="6614" b="1"/>
            </a:lvl2pPr>
            <a:lvl3pPr marL="3024012" indent="0">
              <a:buNone/>
              <a:defRPr sz="5953" b="1"/>
            </a:lvl3pPr>
            <a:lvl4pPr marL="4536018" indent="0">
              <a:buNone/>
              <a:defRPr sz="5291" b="1"/>
            </a:lvl4pPr>
            <a:lvl5pPr marL="6048024" indent="0">
              <a:buNone/>
              <a:defRPr sz="5291" b="1"/>
            </a:lvl5pPr>
            <a:lvl6pPr marL="7560031" indent="0">
              <a:buNone/>
              <a:defRPr sz="5291" b="1"/>
            </a:lvl6pPr>
            <a:lvl7pPr marL="9072037" indent="0">
              <a:buNone/>
              <a:defRPr sz="5291" b="1"/>
            </a:lvl7pPr>
            <a:lvl8pPr marL="10584043" indent="0">
              <a:buNone/>
              <a:defRPr sz="5291" b="1"/>
            </a:lvl8pPr>
            <a:lvl9pPr marL="12096049" indent="0">
              <a:buNone/>
              <a:defRPr sz="5291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09148" y="15648601"/>
            <a:ext cx="12856061" cy="2301673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6E18C-415C-344F-85E2-A2A158938A76}" type="datetimeFigureOut">
              <a:rPr lang="fr-FR" smtClean="0"/>
              <a:t>05/05/2023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9100C-E187-924C-A544-5C0CAAD7A1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9926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6E18C-415C-344F-85E2-A2A158938A76}" type="datetimeFigureOut">
              <a:rPr lang="fr-FR" smtClean="0"/>
              <a:t>05/05/2023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9100C-E187-924C-A544-5C0CAAD7A1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9913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6E18C-415C-344F-85E2-A2A158938A76}" type="datetimeFigureOut">
              <a:rPr lang="fr-FR" smtClean="0"/>
              <a:t>05/05/2023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9100C-E187-924C-A544-5C0CAAD7A1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7402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2856018"/>
            <a:ext cx="9753280" cy="9996064"/>
          </a:xfrm>
        </p:spPr>
        <p:txBody>
          <a:bodyPr anchor="b"/>
          <a:lstStyle>
            <a:lvl1pPr>
              <a:defRPr sz="10583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6061" y="6168216"/>
            <a:ext cx="15309146" cy="30444362"/>
          </a:xfrm>
        </p:spPr>
        <p:txBody>
          <a:bodyPr/>
          <a:lstStyle>
            <a:lvl1pPr>
              <a:defRPr sz="10583"/>
            </a:lvl1pPr>
            <a:lvl2pPr>
              <a:defRPr sz="9260"/>
            </a:lvl2pPr>
            <a:lvl3pPr>
              <a:defRPr sz="7937"/>
            </a:lvl3pPr>
            <a:lvl4pPr>
              <a:defRPr sz="6614"/>
            </a:lvl4pPr>
            <a:lvl5pPr>
              <a:defRPr sz="6614"/>
            </a:lvl5pPr>
            <a:lvl6pPr>
              <a:defRPr sz="6614"/>
            </a:lvl6pPr>
            <a:lvl7pPr>
              <a:defRPr sz="6614"/>
            </a:lvl7pPr>
            <a:lvl8pPr>
              <a:defRPr sz="6614"/>
            </a:lvl8pPr>
            <a:lvl9pPr>
              <a:defRPr sz="6614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2959" y="12852082"/>
            <a:ext cx="9753280" cy="23810073"/>
          </a:xfrm>
        </p:spPr>
        <p:txBody>
          <a:bodyPr/>
          <a:lstStyle>
            <a:lvl1pPr marL="0" indent="0">
              <a:buNone/>
              <a:defRPr sz="5291"/>
            </a:lvl1pPr>
            <a:lvl2pPr marL="1512006" indent="0">
              <a:buNone/>
              <a:defRPr sz="4630"/>
            </a:lvl2pPr>
            <a:lvl3pPr marL="3024012" indent="0">
              <a:buNone/>
              <a:defRPr sz="3969"/>
            </a:lvl3pPr>
            <a:lvl4pPr marL="4536018" indent="0">
              <a:buNone/>
              <a:defRPr sz="3307"/>
            </a:lvl4pPr>
            <a:lvl5pPr marL="6048024" indent="0">
              <a:buNone/>
              <a:defRPr sz="3307"/>
            </a:lvl5pPr>
            <a:lvl6pPr marL="7560031" indent="0">
              <a:buNone/>
              <a:defRPr sz="3307"/>
            </a:lvl6pPr>
            <a:lvl7pPr marL="9072037" indent="0">
              <a:buNone/>
              <a:defRPr sz="3307"/>
            </a:lvl7pPr>
            <a:lvl8pPr marL="10584043" indent="0">
              <a:buNone/>
              <a:defRPr sz="3307"/>
            </a:lvl8pPr>
            <a:lvl9pPr marL="12096049" indent="0">
              <a:buNone/>
              <a:defRPr sz="3307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6E18C-415C-344F-85E2-A2A158938A76}" type="datetimeFigureOut">
              <a:rPr lang="fr-FR" smtClean="0"/>
              <a:t>05/05/2023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9100C-E187-924C-A544-5C0CAAD7A1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2870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2856018"/>
            <a:ext cx="9753280" cy="9996064"/>
          </a:xfrm>
        </p:spPr>
        <p:txBody>
          <a:bodyPr anchor="b"/>
          <a:lstStyle>
            <a:lvl1pPr>
              <a:defRPr sz="10583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56061" y="6168216"/>
            <a:ext cx="15309146" cy="30444362"/>
          </a:xfrm>
        </p:spPr>
        <p:txBody>
          <a:bodyPr anchor="t"/>
          <a:lstStyle>
            <a:lvl1pPr marL="0" indent="0">
              <a:buNone/>
              <a:defRPr sz="10583"/>
            </a:lvl1pPr>
            <a:lvl2pPr marL="1512006" indent="0">
              <a:buNone/>
              <a:defRPr sz="9260"/>
            </a:lvl2pPr>
            <a:lvl3pPr marL="3024012" indent="0">
              <a:buNone/>
              <a:defRPr sz="7937"/>
            </a:lvl3pPr>
            <a:lvl4pPr marL="4536018" indent="0">
              <a:buNone/>
              <a:defRPr sz="6614"/>
            </a:lvl4pPr>
            <a:lvl5pPr marL="6048024" indent="0">
              <a:buNone/>
              <a:defRPr sz="6614"/>
            </a:lvl5pPr>
            <a:lvl6pPr marL="7560031" indent="0">
              <a:buNone/>
              <a:defRPr sz="6614"/>
            </a:lvl6pPr>
            <a:lvl7pPr marL="9072037" indent="0">
              <a:buNone/>
              <a:defRPr sz="6614"/>
            </a:lvl7pPr>
            <a:lvl8pPr marL="10584043" indent="0">
              <a:buNone/>
              <a:defRPr sz="6614"/>
            </a:lvl8pPr>
            <a:lvl9pPr marL="12096049" indent="0">
              <a:buNone/>
              <a:defRPr sz="6614"/>
            </a:lvl9pPr>
          </a:lstStyle>
          <a:p>
            <a:r>
              <a:rPr lang="fr-FR"/>
              <a:t>Cliquez sur l’icône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2959" y="12852082"/>
            <a:ext cx="9753280" cy="23810073"/>
          </a:xfrm>
        </p:spPr>
        <p:txBody>
          <a:bodyPr/>
          <a:lstStyle>
            <a:lvl1pPr marL="0" indent="0">
              <a:buNone/>
              <a:defRPr sz="5291"/>
            </a:lvl1pPr>
            <a:lvl2pPr marL="1512006" indent="0">
              <a:buNone/>
              <a:defRPr sz="4630"/>
            </a:lvl2pPr>
            <a:lvl3pPr marL="3024012" indent="0">
              <a:buNone/>
              <a:defRPr sz="3969"/>
            </a:lvl3pPr>
            <a:lvl4pPr marL="4536018" indent="0">
              <a:buNone/>
              <a:defRPr sz="3307"/>
            </a:lvl4pPr>
            <a:lvl5pPr marL="6048024" indent="0">
              <a:buNone/>
              <a:defRPr sz="3307"/>
            </a:lvl5pPr>
            <a:lvl6pPr marL="7560031" indent="0">
              <a:buNone/>
              <a:defRPr sz="3307"/>
            </a:lvl6pPr>
            <a:lvl7pPr marL="9072037" indent="0">
              <a:buNone/>
              <a:defRPr sz="3307"/>
            </a:lvl7pPr>
            <a:lvl8pPr marL="10584043" indent="0">
              <a:buNone/>
              <a:defRPr sz="3307"/>
            </a:lvl8pPr>
            <a:lvl9pPr marL="12096049" indent="0">
              <a:buNone/>
              <a:defRPr sz="3307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6E18C-415C-344F-85E2-A2A158938A76}" type="datetimeFigureOut">
              <a:rPr lang="fr-FR" smtClean="0"/>
              <a:t>05/05/2023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9100C-E187-924C-A544-5C0CAAD7A1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8743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79020" y="2280857"/>
            <a:ext cx="26082248" cy="82804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79020" y="11404240"/>
            <a:ext cx="26082248" cy="271817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79020" y="39706598"/>
            <a:ext cx="6804065" cy="2280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6E18C-415C-344F-85E2-A2A158938A76}" type="datetimeFigureOut">
              <a:rPr lang="fr-FR" smtClean="0"/>
              <a:t>05/05/2023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17096" y="39706598"/>
            <a:ext cx="10206097" cy="2280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57203" y="39706598"/>
            <a:ext cx="6804065" cy="2280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9100C-E187-924C-A544-5C0CAAD7A15C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Rectangle 11"/>
          <p:cNvSpPr/>
          <p:nvPr userDrawn="1"/>
        </p:nvSpPr>
        <p:spPr>
          <a:xfrm>
            <a:off x="0" y="42060094"/>
            <a:ext cx="30240288" cy="780181"/>
          </a:xfrm>
          <a:prstGeom prst="rect">
            <a:avLst/>
          </a:prstGeom>
          <a:solidFill>
            <a:srgbClr val="CC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21</a:t>
            </a:r>
            <a:r>
              <a:rPr lang="fr-FR" sz="3200" baseline="30000" dirty="0" smtClean="0">
                <a:solidFill>
                  <a:schemeClr val="tx1"/>
                </a:solidFill>
              </a:rPr>
              <a:t>ème</a:t>
            </a:r>
            <a:r>
              <a:rPr lang="fr-FR" sz="3200" dirty="0" smtClean="0">
                <a:solidFill>
                  <a:schemeClr val="tx1"/>
                </a:solidFill>
              </a:rPr>
              <a:t> Colloque</a:t>
            </a:r>
            <a:r>
              <a:rPr lang="fr-FR" sz="3200" baseline="0" dirty="0" smtClean="0">
                <a:solidFill>
                  <a:schemeClr val="tx1"/>
                </a:solidFill>
              </a:rPr>
              <a:t> International &amp; Exposition sur la Compatibilité Électromagnétique 			13 au 15 juin 2023 |ENSEEIHT | Toulouse </a:t>
            </a:r>
            <a:endParaRPr lang="fr-FR" sz="32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15352295" y="0"/>
            <a:ext cx="14887993" cy="3733800"/>
          </a:xfrm>
          <a:prstGeom prst="rect">
            <a:avLst/>
          </a:prstGeom>
          <a:solidFill>
            <a:srgbClr val="CC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-2"/>
            <a:ext cx="15362643" cy="3733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2489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4012" rtl="0" eaLnBrk="1" latinLnBrk="0" hangingPunct="1">
        <a:lnSpc>
          <a:spcPct val="90000"/>
        </a:lnSpc>
        <a:spcBef>
          <a:spcPct val="0"/>
        </a:spcBef>
        <a:buNone/>
        <a:defRPr sz="145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003" indent="-756003" algn="l" defTabSz="3024012" rtl="0" eaLnBrk="1" latinLnBrk="0" hangingPunct="1">
        <a:lnSpc>
          <a:spcPct val="90000"/>
        </a:lnSpc>
        <a:spcBef>
          <a:spcPts val="3307"/>
        </a:spcBef>
        <a:buFont typeface="Arial" panose="020B0604020202020204" pitchFamily="34" charset="0"/>
        <a:buChar char="•"/>
        <a:defRPr sz="9260" kern="1200">
          <a:solidFill>
            <a:schemeClr val="tx1"/>
          </a:solidFill>
          <a:latin typeface="+mn-lt"/>
          <a:ea typeface="+mn-ea"/>
          <a:cs typeface="+mn-cs"/>
        </a:defRPr>
      </a:lvl1pPr>
      <a:lvl2pPr marL="2268009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7937" kern="1200">
          <a:solidFill>
            <a:schemeClr val="tx1"/>
          </a:solidFill>
          <a:latin typeface="+mn-lt"/>
          <a:ea typeface="+mn-ea"/>
          <a:cs typeface="+mn-cs"/>
        </a:defRPr>
      </a:lvl2pPr>
      <a:lvl3pPr marL="3780015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3pPr>
      <a:lvl4pPr marL="5292021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4pPr>
      <a:lvl5pPr marL="6804028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5pPr>
      <a:lvl6pPr marL="8316034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6pPr>
      <a:lvl7pPr marL="9828040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7pPr>
      <a:lvl8pPr marL="11340046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8pPr>
      <a:lvl9pPr marL="12852052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1pPr>
      <a:lvl2pPr marL="1512006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2pPr>
      <a:lvl3pPr marL="3024012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3pPr>
      <a:lvl4pPr marL="4536018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4pPr>
      <a:lvl5pPr marL="6048024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5pPr>
      <a:lvl6pPr marL="7560031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6pPr>
      <a:lvl7pPr marL="9072037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7pPr>
      <a:lvl8pPr marL="10584043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8pPr>
      <a:lvl9pPr marL="12096049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87B0E61-FAFD-CF4C-8163-F997928043E5}"/>
              </a:ext>
            </a:extLst>
          </p:cNvPr>
          <p:cNvSpPr/>
          <p:nvPr/>
        </p:nvSpPr>
        <p:spPr>
          <a:xfrm>
            <a:off x="15472608" y="460970"/>
            <a:ext cx="14585290" cy="830997"/>
          </a:xfrm>
          <a:prstGeom prst="rect">
            <a:avLst/>
          </a:prstGeom>
        </p:spPr>
        <p:txBody>
          <a:bodyPr wrap="square" lIns="540000" rIns="540000">
            <a:spAutoFit/>
          </a:bodyPr>
          <a:lstStyle/>
          <a:p>
            <a:pPr algn="ctr"/>
            <a:r>
              <a:rPr lang="fr-FR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Titre de la communication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069B6B-1D66-0C48-B91F-D3DDD32ECBEC}"/>
              </a:ext>
            </a:extLst>
          </p:cNvPr>
          <p:cNvSpPr/>
          <p:nvPr/>
        </p:nvSpPr>
        <p:spPr>
          <a:xfrm>
            <a:off x="15472608" y="2452783"/>
            <a:ext cx="14585290" cy="1200329"/>
          </a:xfrm>
          <a:prstGeom prst="rect">
            <a:avLst/>
          </a:prstGeom>
        </p:spPr>
        <p:txBody>
          <a:bodyPr wrap="square" lIns="540000" rIns="540000">
            <a:spAutoFit/>
          </a:bodyPr>
          <a:lstStyle/>
          <a:p>
            <a:pPr algn="ctr"/>
            <a:r>
              <a:rPr lang="fr-FR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Affiliation 1 </a:t>
            </a:r>
          </a:p>
          <a:p>
            <a:pPr algn="ctr"/>
            <a:r>
              <a:rPr lang="fr-FR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Affiliation 2</a:t>
            </a:r>
          </a:p>
          <a:p>
            <a:pPr algn="ctr"/>
            <a:r>
              <a:rPr lang="fr-FR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Affiliation 3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D1221BC-A7FC-2240-8B8A-796BCDFC786B}"/>
              </a:ext>
            </a:extLst>
          </p:cNvPr>
          <p:cNvSpPr/>
          <p:nvPr/>
        </p:nvSpPr>
        <p:spPr>
          <a:xfrm>
            <a:off x="15472608" y="1425745"/>
            <a:ext cx="14585290" cy="646331"/>
          </a:xfrm>
          <a:prstGeom prst="rect">
            <a:avLst/>
          </a:prstGeom>
        </p:spPr>
        <p:txBody>
          <a:bodyPr wrap="square" lIns="540000" rIns="540000">
            <a:spAutoFit/>
          </a:bodyPr>
          <a:lstStyle/>
          <a:p>
            <a:pPr algn="ctr"/>
            <a:r>
              <a:rPr lang="fr-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P. Nom</a:t>
            </a:r>
            <a:r>
              <a:rPr lang="fr-FR" sz="3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fr-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P. Nom</a:t>
            </a:r>
            <a:r>
              <a:rPr lang="fr-FR" sz="3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fr-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P. Nom</a:t>
            </a:r>
            <a:r>
              <a:rPr lang="fr-FR" sz="3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fr-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5C1F36C-8909-7641-BC52-72B142F4BC6E}"/>
              </a:ext>
            </a:extLst>
          </p:cNvPr>
          <p:cNvSpPr/>
          <p:nvPr/>
        </p:nvSpPr>
        <p:spPr>
          <a:xfrm>
            <a:off x="18267407" y="4168945"/>
            <a:ext cx="1818409" cy="1137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solidFill>
                  <a:schemeClr val="tx1"/>
                </a:solidFill>
              </a:rPr>
              <a:t>Logo 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0AE7ADE-B64E-EA4E-882E-019BA9400F94}"/>
              </a:ext>
            </a:extLst>
          </p:cNvPr>
          <p:cNvSpPr/>
          <p:nvPr/>
        </p:nvSpPr>
        <p:spPr>
          <a:xfrm>
            <a:off x="20791597" y="4196604"/>
            <a:ext cx="1818409" cy="1137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solidFill>
                  <a:schemeClr val="tx1"/>
                </a:solidFill>
              </a:rPr>
              <a:t>Logo 2 …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9891A7F-492A-BE44-845F-C80C42845754}"/>
              </a:ext>
            </a:extLst>
          </p:cNvPr>
          <p:cNvSpPr/>
          <p:nvPr/>
        </p:nvSpPr>
        <p:spPr>
          <a:xfrm>
            <a:off x="25424747" y="4168945"/>
            <a:ext cx="1818409" cy="1137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solidFill>
                  <a:schemeClr val="tx1"/>
                </a:solidFill>
              </a:rPr>
              <a:t>Logo 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D59AE40-8620-A148-8079-C34177158488}"/>
              </a:ext>
            </a:extLst>
          </p:cNvPr>
          <p:cNvSpPr/>
          <p:nvPr/>
        </p:nvSpPr>
        <p:spPr>
          <a:xfrm>
            <a:off x="23108172" y="4162078"/>
            <a:ext cx="1818409" cy="1137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solidFill>
                  <a:schemeClr val="tx1"/>
                </a:solidFill>
              </a:rPr>
              <a:t>Logo …</a:t>
            </a:r>
          </a:p>
        </p:txBody>
      </p:sp>
    </p:spTree>
    <p:extLst>
      <p:ext uri="{BB962C8B-B14F-4D97-AF65-F5344CB8AC3E}">
        <p14:creationId xmlns:p14="http://schemas.microsoft.com/office/powerpoint/2010/main" val="299443422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33</Words>
  <Application>Microsoft Office PowerPoint</Application>
  <PresentationFormat>Personnalisé</PresentationFormat>
  <Paragraphs>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LABROUSSE Denis</dc:creator>
  <cp:lastModifiedBy>JULLIEN Charles</cp:lastModifiedBy>
  <cp:revision>11</cp:revision>
  <cp:lastPrinted>2018-04-06T16:12:01Z</cp:lastPrinted>
  <dcterms:created xsi:type="dcterms:W3CDTF">2018-04-06T16:11:55Z</dcterms:created>
  <dcterms:modified xsi:type="dcterms:W3CDTF">2023-05-05T07:48:02Z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f666666-579e-4c80-8bd7-42ec62fad65d_Enabled">
    <vt:lpwstr>true</vt:lpwstr>
  </property>
  <property fmtid="{D5CDD505-2E9C-101B-9397-08002B2CF9AE}" pid="3" name="MSIP_Label_bf666666-579e-4c80-8bd7-42ec62fad65d_SetDate">
    <vt:lpwstr>2023-05-05T07:33:53Z</vt:lpwstr>
  </property>
  <property fmtid="{D5CDD505-2E9C-101B-9397-08002B2CF9AE}" pid="4" name="MSIP_Label_bf666666-579e-4c80-8bd7-42ec62fad65d_Method">
    <vt:lpwstr>Privileged</vt:lpwstr>
  </property>
  <property fmtid="{D5CDD505-2E9C-101B-9397-08002B2CF9AE}" pid="5" name="MSIP_Label_bf666666-579e-4c80-8bd7-42ec62fad65d_Name">
    <vt:lpwstr>C1 - public</vt:lpwstr>
  </property>
  <property fmtid="{D5CDD505-2E9C-101B-9397-08002B2CF9AE}" pid="6" name="MSIP_Label_bf666666-579e-4c80-8bd7-42ec62fad65d_SiteId">
    <vt:lpwstr>d52b49b7-0c8f-4d89-8c4f-f20517306e08</vt:lpwstr>
  </property>
  <property fmtid="{D5CDD505-2E9C-101B-9397-08002B2CF9AE}" pid="7" name="MSIP_Label_bf666666-579e-4c80-8bd7-42ec62fad65d_ActionId">
    <vt:lpwstr>d60a9fd7-fcfe-4c93-b994-38f03c3988f5</vt:lpwstr>
  </property>
  <property fmtid="{D5CDD505-2E9C-101B-9397-08002B2CF9AE}" pid="8" name="MSIP_Label_bf666666-579e-4c80-8bd7-42ec62fad65d_ContentBits">
    <vt:lpwstr>0</vt:lpwstr>
  </property>
</Properties>
</file>